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0"/>
  </p:handout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9" r:id="rId15"/>
    <p:sldId id="268" r:id="rId16"/>
    <p:sldId id="270" r:id="rId17"/>
    <p:sldId id="267" r:id="rId18"/>
    <p:sldId id="271" r:id="rId19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168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cxnSp>
        <p:nvCxnSpPr>
          <p:cNvPr id="8" name="直接连接符 7" hidden="1"/>
          <p:cNvCxnSpPr/>
          <p:nvPr userDrawn="1"/>
        </p:nvCxnSpPr>
        <p:spPr>
          <a:xfrm>
            <a:off x="742950" y="434340"/>
            <a:ext cx="0" cy="13912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.xml"/><Relationship Id="rId12" Type="http://schemas.openxmlformats.org/officeDocument/2006/relationships/tags" Target="../tags/tag2.xml"/><Relationship Id="rId11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tx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30000"/>
              </a:lnSpc>
            </a:pPr>
            <a:r>
              <a:rPr lang="zh-CN" altLang="en-US" dirty="0"/>
              <a:t>安装教程https://blog.csdn.net/jinny_0019/article/details/80065452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sym typeface="+mn-ea"/>
              </a:rPr>
              <a:t>Speaker name and title here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http://www.pc0359.cn/downinfo/52705.html#download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0000"/>
          </a:bodyPr>
          <a:p>
            <a:r>
              <a:rPr lang="zh-CN" altLang="en-US"/>
              <a:t>下载地址</a:t>
            </a:r>
            <a:endParaRPr lang="zh-CN" altLang="en-US"/>
          </a:p>
          <a:p>
            <a:r>
              <a:rPr lang="zh-CN" altLang="en-US"/>
              <a:t>注册码：A-XVK258563F-1p4lv7mg7sav</a:t>
            </a:r>
            <a:endParaRPr lang="zh-CN" altLang="en-US"/>
          </a:p>
          <a:p>
            <a:r>
              <a:rPr lang="zh-CN" altLang="en-US"/>
              <a:t>A-XVK209982F-1y0i3h4ywx2h1</a:t>
            </a:r>
            <a:endParaRPr lang="zh-CN" altLang="en-US"/>
          </a:p>
          <a:p>
            <a:r>
              <a:rPr lang="zh-CN" altLang="en-US"/>
              <a:t>A-XVK267351F-dpurrhnyarva</a:t>
            </a:r>
            <a:endParaRPr lang="zh-CN" altLang="en-US"/>
          </a:p>
          <a:p>
            <a:r>
              <a:rPr lang="zh-CN" altLang="en-US"/>
              <a:t>A-XVK204432F-1kkoilo1jy2h3r</a:t>
            </a:r>
            <a:endParaRPr lang="zh-CN" altLang="en-US"/>
          </a:p>
          <a:p>
            <a:r>
              <a:rPr lang="zh-CN" altLang="en-US"/>
              <a:t>A-XVK246130F-1l7msieqiwqnq</a:t>
            </a:r>
            <a:endParaRPr lang="zh-CN" altLang="en-US"/>
          </a:p>
          <a:p>
            <a:r>
              <a:rPr lang="zh-CN" altLang="en-US"/>
              <a:t>A-XVK249554F-pllh351kcke50</a:t>
            </a:r>
            <a:endParaRPr lang="zh-CN" altLang="en-US"/>
          </a:p>
          <a:p>
            <a:r>
              <a:rPr lang="zh-CN" altLang="en-US"/>
              <a:t>A-XVK238729F-25yn13iea25i</a:t>
            </a:r>
            <a:endParaRPr lang="zh-CN" altLang="en-US"/>
          </a:p>
          <a:p>
            <a:r>
              <a:rPr lang="zh-CN" altLang="en-US"/>
              <a:t>A-XVK222711F-134h5ta8yxbm0</a:t>
            </a:r>
            <a:endParaRPr lang="zh-CN" altLang="en-US"/>
          </a:p>
          <a:p>
            <a:r>
              <a:rPr lang="zh-CN" altLang="en-US"/>
              <a:t>A-XVK275016F-15wjjcbn4tpj</a:t>
            </a:r>
            <a:endParaRPr lang="zh-CN" altLang="en-US"/>
          </a:p>
          <a:p>
            <a:r>
              <a:rPr lang="zh-CN" altLang="en-US"/>
              <a:t>A-XVK275016F-15wjjcbn4tpj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第一个程序是安装包</a:t>
            </a:r>
            <a:br>
              <a:rPr lang="zh-CN" altLang="en-US"/>
            </a:br>
            <a:r>
              <a:rPr lang="zh-CN" altLang="en-US"/>
              <a:t>第二个是注册机（先安装注册机）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931795" y="1825625"/>
            <a:ext cx="5946775" cy="43516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017520" y="1825625"/>
            <a:ext cx="5775325" cy="43516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选择红圈标注的</a:t>
            </a:r>
            <a:r>
              <a:rPr lang="en-US" altLang="zh-CN"/>
              <a:t>JAR</a:t>
            </a:r>
            <a:endParaRPr lang="en-US" altLang="zh-CN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017520" y="1825625"/>
            <a:ext cx="5775325" cy="43516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037205" y="1825625"/>
            <a:ext cx="5735320" cy="43516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037205" y="1825625"/>
            <a:ext cx="5735320" cy="43516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红框内选择自己的项目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037205" y="1825625"/>
            <a:ext cx="5735320" cy="43516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014345" y="1981835"/>
            <a:ext cx="5781675" cy="40386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523615" y="1858010"/>
            <a:ext cx="4762500" cy="428625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8" name="内容占位符 7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017520" y="1825625"/>
            <a:ext cx="5775325" cy="43516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把</a:t>
            </a:r>
            <a:r>
              <a:rPr lang="en-US" altLang="zh-CN"/>
              <a:t>jre</a:t>
            </a:r>
            <a:r>
              <a:rPr lang="zh-CN" altLang="en-US"/>
              <a:t>从</a:t>
            </a:r>
            <a:r>
              <a:rPr lang="en-US" altLang="zh-CN"/>
              <a:t>jdk</a:t>
            </a:r>
            <a:r>
              <a:rPr lang="zh-CN" altLang="en-US"/>
              <a:t>里复制出来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037205" y="1825625"/>
            <a:ext cx="5735320" cy="43516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014345" y="2553335"/>
            <a:ext cx="5781675" cy="28956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037205" y="1825625"/>
            <a:ext cx="5735320" cy="43516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017520" y="1825625"/>
            <a:ext cx="5775325" cy="43516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点击</a:t>
            </a:r>
            <a:endParaRPr lang="zh-CN" altLang="en-US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017520" y="1825625"/>
            <a:ext cx="5775325" cy="43516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20187308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20187308"/>
</p:tagLst>
</file>

<file path=ppt/tags/tag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187308"/>
  <p:tag name="KSO_WM_TEMPLATE_THUMBS_INDEX" val="1、2、3、6、8、10、11、12、15"/>
</p:tagLst>
</file>

<file path=ppt/tags/tag4.xml><?xml version="1.0" encoding="utf-8"?>
<p:tagLst xmlns:p="http://schemas.openxmlformats.org/presentationml/2006/main">
  <p:tag name="KSO_WM_TEMPLATE_CATEGORY" val="custom"/>
  <p:tag name="KSO_WM_TEMPLATE_INDEX" val="20187308"/>
  <p:tag name="KSO_WM_TAG_VERSION" val="1.0"/>
  <p:tag name="KSO_WM_UNIT_TYPE" val="a"/>
  <p:tag name="KSO_WM_UNIT_INDEX" val="1"/>
  <p:tag name="KSO_WM_UNIT_ID" val="custom20187308_1*a*1"/>
  <p:tag name="KSO_WM_UNIT_LAYERLEVEL" val="1"/>
  <p:tag name="KSO_WM_UNIT_VALUE" val="13"/>
  <p:tag name="KSO_WM_UNIT_ISCONTENTSTITLE" val="0"/>
  <p:tag name="KSO_WM_UNIT_HIGHLIGHT" val="0"/>
  <p:tag name="KSO_WM_UNIT_COMPATIBLE" val="0"/>
  <p:tag name="KSO_WM_UNIT_CLEAR" val="0"/>
  <p:tag name="KSO_WM_BEAUTIFY_FLAG" val="#wm#"/>
  <p:tag name="KSO_WM_UNIT_PRESET_TEXT" val="空白演示"/>
</p:tagLst>
</file>

<file path=ppt/tags/tag5.xml><?xml version="1.0" encoding="utf-8"?>
<p:tagLst xmlns:p="http://schemas.openxmlformats.org/presentationml/2006/main">
  <p:tag name="KSO_WM_TEMPLATE_CATEGORY" val="custom"/>
  <p:tag name="KSO_WM_TEMPLATE_INDEX" val="20187308"/>
  <p:tag name="KSO_WM_TAG_VERSION" val="1.0"/>
  <p:tag name="KSO_WM_UNIT_TYPE" val="b"/>
  <p:tag name="KSO_WM_UNIT_INDEX" val="1"/>
  <p:tag name="KSO_WM_UNIT_ID" val="custom20187308_1*b*1"/>
  <p:tag name="KSO_WM_UNIT_LAYERLEVEL" val="1"/>
  <p:tag name="KSO_WM_UNIT_VALUE" val="156"/>
  <p:tag name="KSO_WM_UNIT_ISCONTENTSTITLE" val="0"/>
  <p:tag name="KSO_WM_UNIT_HIGHLIGHT" val="0"/>
  <p:tag name="KSO_WM_UNIT_COMPATIBLE" val="0"/>
  <p:tag name="KSO_WM_UNIT_CLEAR" val="0"/>
  <p:tag name="KSO_WM_BEAUTIFY_FLAG" val="#wm#"/>
  <p:tag name="KSO_WM_UNIT_PRESET_TEXT" val="Speaker name and title here"/>
</p:tagLst>
</file>

<file path=ppt/tags/tag6.xml><?xml version="1.0" encoding="utf-8"?>
<p:tagLst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TEMPLATE_THUMBS_INDEX" val="1、2、3、6、8、10、11、12、15"/>
  <p:tag name="KSO_WM_SLIDE_MODEL_TYPE" val="cover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heme/theme1.xml><?xml version="1.0" encoding="utf-8"?>
<a:theme xmlns:a="http://schemas.openxmlformats.org/drawingml/2006/main" name="Office 主题​​">
  <a:themeElements>
    <a:clrScheme name="2019空白演示文档">
      <a:dk1>
        <a:srgbClr val="000000"/>
      </a:dk1>
      <a:lt1>
        <a:srgbClr val="FFFFFF"/>
      </a:lt1>
      <a:dk2>
        <a:srgbClr val="E6E4E4"/>
      </a:dk2>
      <a:lt2>
        <a:srgbClr val="FFFFFF"/>
      </a:lt2>
      <a:accent1>
        <a:srgbClr val="477DEA"/>
      </a:accent1>
      <a:accent2>
        <a:srgbClr val="9B9B9B"/>
      </a:accent2>
      <a:accent3>
        <a:srgbClr val="F3B745"/>
      </a:accent3>
      <a:accent4>
        <a:srgbClr val="477EE7"/>
      </a:accent4>
      <a:accent5>
        <a:srgbClr val="4BA151"/>
      </a:accent5>
      <a:accent6>
        <a:srgbClr val="E9403C"/>
      </a:accent6>
      <a:hlink>
        <a:srgbClr val="0563C1"/>
      </a:hlink>
      <a:folHlink>
        <a:srgbClr val="954D72"/>
      </a:folHlink>
    </a:clrScheme>
    <a:fontScheme name="2019空白演示文档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461</Words>
  <Application>WPS 演示</Application>
  <PresentationFormat>宽屏</PresentationFormat>
  <Paragraphs>28</Paragraphs>
  <Slides>16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3" baseType="lpstr">
      <vt:lpstr>Arial</vt:lpstr>
      <vt:lpstr>宋体</vt:lpstr>
      <vt:lpstr>Wingdings</vt:lpstr>
      <vt:lpstr>微软雅黑</vt:lpstr>
      <vt:lpstr>Arial Unicode MS</vt:lpstr>
      <vt:lpstr>等线</vt:lpstr>
      <vt:lpstr>Office 主题​​</vt:lpstr>
      <vt:lpstr>空白演示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kingsoft</dc:creator>
  <cp:lastModifiedBy>沉默</cp:lastModifiedBy>
  <cp:revision>393</cp:revision>
  <dcterms:created xsi:type="dcterms:W3CDTF">2017-08-03T09:01:00Z</dcterms:created>
  <dcterms:modified xsi:type="dcterms:W3CDTF">2019-02-19T03:45:11Z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</Properties>
</file>